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B5AFC-7CB1-45C0-8CE5-4735AD3EDC5A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42A69-5495-479C-A4D8-7995369A09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59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A69-5495-479C-A4D8-7995369A09D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593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975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233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6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2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6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65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46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29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89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21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D7620-74CE-481B-B0EA-0D7622529148}" type="datetimeFigureOut">
              <a:rPr lang="en-US" smtClean="0"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EB753-467E-48B4-B255-012AC75D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01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climatelab.org/@api/deki/files/515/=Palms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3657600" cy="2902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ourfutureearth.org/embed/food/images/01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4193721"/>
            <a:ext cx="4256314" cy="2671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http://www.staroilco.net/Biofield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93307"/>
            <a:ext cx="26670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http://cache2.allpostersimages.com/p/LRG/36/3612/QM8EF00Z/posters/biofuel-sign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255" y="8709"/>
            <a:ext cx="1642745" cy="218694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35570" y="62517"/>
            <a:ext cx="89975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[First </a:t>
            </a:r>
            <a:r>
              <a:rPr lang="en-US" sz="3200" dirty="0" smtClean="0"/>
              <a:t>Generation] </a:t>
            </a:r>
            <a:r>
              <a:rPr lang="en-US" sz="3200" dirty="0" smtClean="0"/>
              <a:t>Biofuels &amp; </a:t>
            </a:r>
          </a:p>
          <a:p>
            <a:r>
              <a:rPr lang="en-US" sz="3200" dirty="0"/>
              <a:t>	</a:t>
            </a:r>
            <a:r>
              <a:rPr lang="en-US" sz="3200" dirty="0" smtClean="0"/>
              <a:t>their Environmental Problems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940629" y="1142457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Christine </a:t>
            </a:r>
            <a:r>
              <a:rPr lang="en-US" dirty="0" smtClean="0"/>
              <a:t>Cockrell</a:t>
            </a:r>
          </a:p>
          <a:p>
            <a:r>
              <a:rPr lang="en-US" dirty="0" smtClean="0"/>
              <a:t>“Don’t Worry?” Presentation</a:t>
            </a:r>
            <a:endParaRPr lang="en-US" dirty="0" smtClean="0"/>
          </a:p>
          <a:p>
            <a:r>
              <a:rPr lang="en-US" dirty="0" smtClean="0"/>
              <a:t>STSS 4270 </a:t>
            </a:r>
            <a:r>
              <a:rPr lang="en-US" dirty="0" smtClean="0"/>
              <a:t>– 01, Fall 2012</a:t>
            </a:r>
            <a:endParaRPr lang="en-US" dirty="0"/>
          </a:p>
        </p:txBody>
      </p:sp>
      <p:sp>
        <p:nvSpPr>
          <p:cNvPr id="2" name="AutoShape 2" descr="http://www.prospectmagazine.co.uk/wp-content/uploads/2011/12/matt-ridley-biofuels-sugar-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C:\Users\cockrc\Documents\RPI\STSS- 4720 - Sustainability Problems\matt-ridley-biofuels-sugar-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261606"/>
            <a:ext cx="3429000" cy="257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441371" y="236778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- Even with the demand for a major alternative  energy source to gasoline and natural gas, long-term sustainability and mass production factors should still be considered. 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- The long-term environmental consequences of Biofuels are only now becoming visible.</a:t>
            </a:r>
          </a:p>
        </p:txBody>
      </p:sp>
    </p:spTree>
    <p:extLst>
      <p:ext uri="{BB962C8B-B14F-4D97-AF65-F5344CB8AC3E}">
        <p14:creationId xmlns:p14="http://schemas.microsoft.com/office/powerpoint/2010/main" val="230407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62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16</cp:revision>
  <dcterms:created xsi:type="dcterms:W3CDTF">2012-09-14T15:01:53Z</dcterms:created>
  <dcterms:modified xsi:type="dcterms:W3CDTF">2012-09-18T20:05:55Z</dcterms:modified>
</cp:coreProperties>
</file>